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CDC94-EDFB-4CC8-93E8-389FE52D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61C009-9654-42A8-863A-5F03BC17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ADEA-2C86-4E99-85A2-24B4A73CEE81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03077-9F2D-4F5D-908D-3033A8A5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B3B33F-3BB5-43A2-9C8A-C79CDF16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138-1349-4898-A5ED-DF37D690D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9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F4534-FC3B-4651-A639-61819F2E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068CFA-F17E-44AC-87EA-A90993EDB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67C76-BFE9-4D1A-BD8F-34EB597DC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3ADEA-2C86-4E99-85A2-24B4A73CEE81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F8A27B-01D2-43D5-B3AB-6AE8E3B2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55AFC6-00EB-4DF0-8216-DE96A47A8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4138-1349-4898-A5ED-DF37D690D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4F9C35-DA7E-4A62-A0A3-F34C9FB8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8F717-C18B-4F64-BAE6-CBA35C315F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"/>
    </mc:Choice>
    <mc:Fallback xmlns="">
      <p:transition spd="slow" advTm="16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ABA60C6-A6E8-4978-A92D-1A479DEF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C5DB69-DC6A-41E8-A030-30DD5540A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87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E0EEB7-B0D3-4DD1-894E-AE70F1C38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9415C-1472-4EB3-9889-6AAC303BE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6C4AAA1-9F9B-427B-8F3F-ACE8ED19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A75BD4-17DD-4714-8CE4-53646B3720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5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ED2684E-F39F-4897-A7C8-372B3948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9F74B-4EC0-4DA2-971D-E8399D6DBD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7859D75-E6FD-4CD1-8AF2-52BDF1E9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DB25B5-1047-4619-8546-14D82C662E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DAF61AF-68ED-4445-ADD9-BC8323BA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A6E28-69ED-4038-B0F7-AFC887F414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9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6299996-4CE4-4F54-9876-A4FE186F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2A9564-F2B2-4562-9F2D-FC8EA38ED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2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8C0B49D-5A82-42D9-95EB-E0EA3A2A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E99D21-CF1B-4F97-8BB1-7236CDBC2A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A6B3CB-17BB-4581-B08F-121F0F7D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CC829F-8B67-4B0E-987E-74C89E68CC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2EB798F-4868-4FEF-A0F7-46006C43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1BB0F7-74C1-46D2-9DBE-9073A7C65D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0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A259AD-50D0-4C83-9134-A509B3C41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329AE6-7EDE-435F-8938-6425E2FD3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"/>
    </mc:Choice>
    <mc:Fallback xmlns="">
      <p:transition spd="slow" advTm="11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081CBA-DF3A-487D-8D75-BEF7D3BE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A2A22-F998-46BB-A078-169B806F37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1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7E8B7D5-2D88-48D3-BFB4-4532EF80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39CC1-96F9-4132-8FF2-0D67586DC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78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CA1597E-75EB-4211-A1B1-95633FA8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0835AE-204A-45FD-B986-DC8C994D05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7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187B109-C237-4BF5-879E-C3D7A8B1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AA57F-AA82-41B1-94D8-F4E864242C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9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86F8782-BBC4-4C4C-8DD9-B9E134A3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6551A3-EFBC-4D53-8978-F11666803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4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8478DB-B276-4EC7-8CB8-20C47A5A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CB8F1B-15AC-4484-ADB3-891534A890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9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014F8B9-8395-43C5-BE25-D10C0871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D5359-6310-45C6-9B52-772B9B5A97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69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E381675-E8A3-4C54-BD2F-64C43546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4B6D4D-CA9A-4440-95F0-302AE391F9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44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EF64FED-6CF8-4065-BCC7-0C2E2C5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82B86-14AB-4F5F-A2AF-4B908C255F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38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08122B7-3464-4FC3-8A20-C56CCF400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C70929-A937-4F91-AF78-72549A996B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1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E3025A6-9111-4E8E-978B-180D7D0B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91D107-D943-4C59-AA08-FCB98A56A9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4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9011D96-6C61-444A-B6DB-5A6AEC50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E47787-BB21-40E3-9457-EC1DAA513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0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3B41C17-6DEC-4AB1-BF38-336A0A7F2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A12D48-1C9F-40C2-A1ED-1AB113788F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71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D4E8D14-AC22-4A25-A7A5-AAEA7581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B4C755-576B-4923-895F-D394EDF6D4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1A40242-9038-4AA5-B557-BC3B35D4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74ECB-0C89-4B63-99C1-6E2B874B2F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5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A071663-FC02-4997-8AE0-13848CBB4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828623-3CDC-489B-A4AE-E1AA2EC96B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93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4EFF459-82CF-458C-9568-634CEEE6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B584A1-9432-478C-B90C-2088BF938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3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F824E45-CCC9-4EF0-B7E6-AFE85412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F621FF-EE04-4093-86DE-EFD567599C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34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09EE92E-FC4D-45AA-8891-8F07D16E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350913-DCF2-407D-ACD9-37DA132CC9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3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0F2B3F1-3B76-4833-9C06-1B06D73E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49B9FF-E0FF-42FF-B6DE-E088057D2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60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A130EA0-DDDF-4986-ACF4-074311F0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40153-8C1C-46C5-B228-05A86C795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3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7ED8C11-DA5D-42E1-9379-D2F619AD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E63E2-AC9D-476D-B1B0-70156AD3E0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46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65D84F-1F93-45FC-9ABC-054BE655D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5A3B2A-FB91-41A8-87C8-A044465D1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82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816A3B-9464-4443-A7E8-B37A2EEC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CFB239-7175-4296-9B17-B7488E8B08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11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9CC718D-309F-4872-BD94-BB725C15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29AD39-81BB-412F-8874-B92608B8B8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7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2A7915B-98BB-4693-A784-B0F792FD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AF50A6-3F51-4F6B-B567-5CEEC5745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60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BD2A860-D8C6-49E0-8CFF-927A78D55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8621A6-697D-412A-9505-6C483CB661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81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B5A363D-D009-47E2-BB98-B721F854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B9AA7-7888-4D45-86BA-538E43EDB8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9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FF8E520-828B-40BF-9A1A-4779B15B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B8E46A-906C-425F-9F41-76593717AE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8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7A66640-B8C3-4B45-9659-F85857FA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78E4C7-0367-439F-9207-65F008C4B8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0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1D37817-67F2-45BB-8EB4-8F2B295F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EF09C-B161-45E4-B319-656936FC13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3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4E6583-6A97-4D1A-8FB4-34678AF4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A4EA48-8B4B-4A6A-8754-6BC84849A9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7E686CF-10C6-4AF2-837D-9A47E703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E7978-D583-44A9-AFFC-F30F79FBF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4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5946A95-1C35-4773-BBF4-3BE58B61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17182D-B99B-44BF-870F-9D606806F1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5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Кучерявенко Ольга Васильевна</dc:creator>
  <cp:lastModifiedBy>Кучерявенко Ольга Васильевна</cp:lastModifiedBy>
  <cp:revision>1</cp:revision>
  <dcterms:created xsi:type="dcterms:W3CDTF">2019-04-01T05:25:04Z</dcterms:created>
  <dcterms:modified xsi:type="dcterms:W3CDTF">2019-04-01T05:25:04Z</dcterms:modified>
</cp:coreProperties>
</file>