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3BC1-CFF2-48B2-B1E9-D4395855441F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3F3-1D4C-409E-9E30-96A0D3D87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B3BC1-CFF2-48B2-B1E9-D4395855441F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333F3-1D4C-409E-9E30-96A0D3D87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6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8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2"/>
    </mc:Choice>
    <mc:Fallback>
      <p:transition spd="slow" advTm="16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62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8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92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7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06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67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36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00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1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2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7"/>
    </mc:Choice>
    <mc:Fallback>
      <p:transition spd="slow" advTm="118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71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60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58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76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20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0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17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93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15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56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54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16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32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62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80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38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62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47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0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62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26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29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78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77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42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36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44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84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9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4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75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Кудряшова Ольга Васильевна</dc:creator>
  <cp:lastModifiedBy>Кудряшова Ольга Васильевна</cp:lastModifiedBy>
  <cp:revision>1</cp:revision>
  <dcterms:created xsi:type="dcterms:W3CDTF">2019-02-11T07:05:17Z</dcterms:created>
  <dcterms:modified xsi:type="dcterms:W3CDTF">2019-02-11T07:05:17Z</dcterms:modified>
</cp:coreProperties>
</file>