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7406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4825-17B4-4B39-95F3-FCEF0A12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9EC7C3-545B-46DC-BF64-8BEA2A1B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E21-049D-4D56-AEA2-F0DBADCC3EEE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DD2FA0-6289-4E2E-AFB8-775F12B1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B88D4D-6765-4191-AB73-48A104F2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7729-5F09-478E-9A1F-C48DB1A9C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52F6-35A9-4EE6-8ABA-FECDC672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12118"/>
            <a:ext cx="9223058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963E8-233F-4C20-9599-59765C7F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60590"/>
            <a:ext cx="9223058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EA562-3552-4976-98AF-D010A9AA7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174436"/>
            <a:ext cx="240601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2E21-049D-4D56-AEA2-F0DBADCC3EEE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A8CE5-975A-4DDF-92D2-A8222DC8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174436"/>
            <a:ext cx="3609023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0CEE1-53AF-4442-B769-027B4AACA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174436"/>
            <a:ext cx="240601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7729-5F09-478E-9A1F-C48DB1A9C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73AA21-EA7B-4CF7-A766-F3CF2F7C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8A740-B61E-472F-A501-92C02AE6D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3051FF-4841-4DA4-B4AE-07287411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D06DD-38D3-42DB-B2BC-AEBE87113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E9DC8C-45FF-4537-8EC8-8290C9C4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18A31-C194-40FC-A980-17CD3EE82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981E75-AD89-43DC-9743-A9FB7E9D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0E1E9-2424-46D3-B6F2-FB16FC84F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4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3CC935-6F36-4EFB-8886-92F4EC7D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5D8D6-8D9A-4791-881D-B2BDC1198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2DC401-0955-46EE-A579-1B71FAE4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D35F4-839C-437B-9D2F-F961CA3FB4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8D98CD-7F75-4A14-81BE-0F7A00B4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CAA18-F84D-4F96-B380-59CF2EE5B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BB4D14-95DE-4677-A186-5720AB23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D6C3A-75E4-4B8C-ADD5-3F622F82B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F5C9CF-3C7D-4517-BB7E-62B31219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ADE20-8E54-47A9-A777-E065015DD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80EA46-6621-4C9F-86C7-3D857030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53E48-87A8-44C4-828A-4990FDD6E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6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9E5DF8-59D5-46F7-A376-8F1B5278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0A1F2-BD70-431A-B0CE-96650B6EF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62BDBB-F44A-44E8-A297-3B9FD5F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F04A7B-8A9E-4EC8-BF23-C8A54F1B2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8B348F-D1FB-4407-B4F1-6C24DA0F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BFD8F-46E0-4A5A-951C-039B9ED1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74195D-F811-4528-951C-8B4DE3FD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6B1A7A-1B03-45E1-90EB-A8D4E3C7A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6F4DCD-5E27-4AFF-9DFB-DF8A04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EE260-7ADB-4066-AD7B-C893CE32D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103564-2AC8-4CBB-938F-BBA0D405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07ABE-8914-41F9-A31A-7A8CF9490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12C98E-44B4-4317-9125-6858CAC1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F46455-0AF6-4008-9353-0240FC880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F29822-FE0B-4AA2-9ADF-6A01CAA7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59A5E-18C8-44AB-94CF-4C26315FB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B482BD-1702-4E63-8CAF-DB2EDC0E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C754F-27B9-4DA8-97B8-B40457CD7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504D5C-A836-49E4-8245-9C8C5DCA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D6306-D7DD-4DA9-A8E2-F42A22DB2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9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Савватеева Наталья Владимировна</dc:creator>
  <cp:lastModifiedBy>Савватеева Наталья Владимировна</cp:lastModifiedBy>
  <cp:revision>1</cp:revision>
  <dcterms:created xsi:type="dcterms:W3CDTF">2018-07-27T06:29:06Z</dcterms:created>
  <dcterms:modified xsi:type="dcterms:W3CDTF">2018-07-27T06:29:06Z</dcterms:modified>
</cp:coreProperties>
</file>